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1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7" r:id="rId38"/>
    <p:sldId id="298" r:id="rId39"/>
    <p:sldId id="299" r:id="rId40"/>
    <p:sldId id="300" r:id="rId41"/>
    <p:sldId id="301" r:id="rId42"/>
    <p:sldId id="304" r:id="rId43"/>
    <p:sldId id="305" r:id="rId44"/>
    <p:sldId id="306" r:id="rId45"/>
    <p:sldId id="307" r:id="rId46"/>
    <p:sldId id="384" r:id="rId47"/>
    <p:sldId id="386" r:id="rId48"/>
    <p:sldId id="385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9" r:id="rId109"/>
    <p:sldId id="374" r:id="rId110"/>
    <p:sldId id="370" r:id="rId111"/>
    <p:sldId id="371" r:id="rId112"/>
    <p:sldId id="372" r:id="rId113"/>
    <p:sldId id="375" r:id="rId114"/>
    <p:sldId id="376" r:id="rId115"/>
    <p:sldId id="382" r:id="rId116"/>
    <p:sldId id="383" r:id="rId117"/>
    <p:sldId id="377" r:id="rId118"/>
    <p:sldId id="380" r:id="rId119"/>
    <p:sldId id="381" r:id="rId120"/>
    <p:sldId id="387" r:id="rId121"/>
    <p:sldId id="389" r:id="rId122"/>
    <p:sldId id="390" r:id="rId123"/>
    <p:sldId id="391" r:id="rId124"/>
    <p:sldId id="392" r:id="rId125"/>
    <p:sldId id="393" r:id="rId126"/>
    <p:sldId id="394" r:id="rId127"/>
    <p:sldId id="403" r:id="rId128"/>
    <p:sldId id="404" r:id="rId129"/>
    <p:sldId id="405" r:id="rId130"/>
    <p:sldId id="408" r:id="rId131"/>
    <p:sldId id="406" r:id="rId132"/>
    <p:sldId id="395" r:id="rId133"/>
    <p:sldId id="396" r:id="rId134"/>
    <p:sldId id="399" r:id="rId135"/>
    <p:sldId id="397" r:id="rId136"/>
    <p:sldId id="401" r:id="rId137"/>
    <p:sldId id="402" r:id="rId138"/>
    <p:sldId id="407" r:id="rId139"/>
    <p:sldId id="388" r:id="rId1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535" autoAdjust="0"/>
  </p:normalViewPr>
  <p:slideViewPr>
    <p:cSldViewPr>
      <p:cViewPr varScale="1">
        <p:scale>
          <a:sx n="89" d="100"/>
          <a:sy n="8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D7A0A-4AA8-45FB-8C82-11BA2A9B5C57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BEF09-0BE4-4416-B56E-99FCEA1C19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Tm="5000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5000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Tm="5000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Tm="5000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5000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5000">
    <p:split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5;&#1056;&#1054;&#1065;\&#1092;&#1086;&#1088;&#1090;&#1077;&#1087;&#1080;&#1072;&#1085;&#1086;%20-%20&#1041;&#1101;&#1083;&#1100;.mp3" TargetMode="External"/><Relationship Id="rId4" Type="http://schemas.openxmlformats.org/officeDocument/2006/relationships/image" Target="../media/image41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5;&#1056;&#1054;&#1065;\&#1052;&#1057;%20&#1042;&#1072;&#1083;&#1077;&#1088;&#1100;&#1077;&#1074;&#1085;&#1099;%20-%20&#1054;&#1089;&#1090;&#1072;&#1085;&#1091;&#1089;&#1100;......mp3" TargetMode="Externa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5;&#1056;&#1054;&#1065;\&#1042;&#1072;&#1083;&#1100;&#1089;_&#1052;&#1086;&#1081;%20&#1083;&#1072;&#1089;&#1082;&#1086;&#1074;&#1099;&#1081;%20&#1080;%20&#1085;&#1077;&#1078;&#1085;&#1099;&#1081;%20&#1079;&#1074;&#1077;&#1088;&#1100;.mp3" TargetMode="External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944024"/>
            <a:ext cx="8534182" cy="913976"/>
          </a:xfrm>
        </p:spPr>
        <p:txBody>
          <a:bodyPr>
            <a:normAutofit fontScale="85000" lnSpcReduction="1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Лето – это маленькая жизнь!</a:t>
            </a:r>
          </a:p>
          <a:p>
            <a:endParaRPr lang="ru-RU" dirty="0"/>
          </a:p>
        </p:txBody>
      </p:sp>
      <p:pic>
        <p:nvPicPr>
          <p:cNvPr id="6" name="Picture 2" descr="D:\2 смена всё\2 смена\DSC_025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2 смена всё\2 смена 2\DSC_087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2 смена всё\2 смена 2\DSC_086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78288"/>
            <a:ext cx="9144000" cy="610142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2 смена всё\2 смена 2\DSC_00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78288"/>
            <a:ext cx="9144000" cy="610142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2 смена всё\2 смена 2\DSC_10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ОИ 2016\DSC_04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ОИ 2016\DSC_03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88686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ОИ 2016\20160712_1234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43304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ОИ 2016\DSC_05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ОИ 2016\DSC_05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23939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АЛОВЦЫ\20160712_16244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620000" y="-3886200"/>
            <a:ext cx="24384000" cy="146304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АЛОВЦЫ\DSC_056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2 смена всё\2 смена 2\DSC_08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АЛОВЦЫ\DSC_057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  <p:pic>
        <p:nvPicPr>
          <p:cNvPr id="3" name="фортепиано - Бэ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АЛОВЦЫ\DSC_05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0732" y="0"/>
            <a:ext cx="949473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АЛОВЦЫ\DSC_057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АЛОВЦЫ\DSC_05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АЛОВЦЫ\20160712_1706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52536" y="0"/>
            <a:ext cx="95770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АЛОВЦЫ\DSC_06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АЛОВЦЫ\DSC_06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АЛОВЦЫ\20160712_1922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АЛОВЦЫ\20160712_1923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АЛОВЦЫ\20160712_19253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0648"/>
            <a:ext cx="9144000" cy="630932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2 смена всё\2 смена 2\DSC_086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АЛОВЦЫ\DSC_059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\АЛЫЕ ПАРУСА фото 2016\2016 3 смена 25.07-14.08\DSC_002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85728"/>
            <a:ext cx="864399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077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14290"/>
            <a:ext cx="850112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080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864399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090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835824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\АЛЫЕ ПАРУСА фото 2016\2016 3 смена 25.07-14.08\DSC_012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\АЛЫЕ ПАРУСА фото 2016\2016 3 смена 25.07-14.08\DSC_0207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35798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2 смена всё\2 смена 2\DSC_078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2571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01122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242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8358245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300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357166"/>
            <a:ext cx="828680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30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857256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2016 3 смена 25.07-14.08\DSC_0305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14290"/>
            <a:ext cx="828680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plit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\АЛЫЕ ПАРУСА фото 2016\1. Лагерь 1 смена 2016\101NIKON\DSCN03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60210"/>
            <a:ext cx="8786220" cy="659067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АЛЫЕ ПАРУСА фото 2016\1. Лагерь 1 смена 2016\Новая папка (2)\20160625_20375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285728"/>
            <a:ext cx="8858312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72560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2 смена всё\2 смена\DSC_025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7251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5013176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ДО СВИДАНИЯ, ЛАГЕРЬ,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И ДО НОВЫХ ВСТРЕЧ!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2 смена всё\2 смена 2\DSC_07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2 смена всё\2 смена 2\DSC_077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2 смена всё\2 смена 2\DSC_078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2 смена всё\2 смена 2\DSC_076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2 смена всё\2 смена 2\DSC_07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89148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2 смена всё\2 смена 2\DSC_08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2 смена всё\2 смена 2\DSC_10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2 смена всё\2 смена 2\DSC_08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72616" y="0"/>
            <a:ext cx="10736482" cy="716428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2 смена всё\2 смена 2\DSC_08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48680" y="-603448"/>
            <a:ext cx="11990388" cy="8001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2 смена всё\2 смена 2\DSC_07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2 смена всё\2 смена 2\DSC_072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84584" y="-308690"/>
            <a:ext cx="10740082" cy="716669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2 смена всё\2 смена 2\DSC_069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68079" y="0"/>
            <a:ext cx="971207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2 смена всё\2 смена 2\DSC_068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94799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2 смена всё\2 смена 2\DSC_066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2 смена всё\2 смена 2\DSC_06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54945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2 смена всё\2 смена 2\DSC_06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2 смена всё\2 смена 2\DSC_06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68760" y="-963488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2 смена всё\2 смена 2\DSC_10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D:\2 смена всё\2 смена 2\DSC_06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2 смена всё\2 смена 2\DSC_05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2 смена всё\2 смена 2\DSC_052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D:\2 смена всё\2 смена 2\DSC_05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68760" y="-459432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D:\2 смена всё\2 смена 2\DSC_049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-988655"/>
            <a:ext cx="11759084" cy="7846655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2 смена всё\2 смена 2\DSC_04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D:\2 смена всё\2 смена 2\DSC_04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D:\2 смена всё\2 смена 2\DSC_03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D:\2 смена всё\2 смена 2\DSC_03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D:\2 смена всё\2 смена 2\DSC_03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836712" y="-1107504"/>
            <a:ext cx="13703300" cy="9144000"/>
          </a:xfrm>
          <a:prstGeom prst="rect">
            <a:avLst/>
          </a:prstGeom>
          <a:noFill/>
        </p:spPr>
      </p:pic>
      <p:pic>
        <p:nvPicPr>
          <p:cNvPr id="5" name="МС Валерьевны - Останусь.....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-15240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2 смена всё\2 смена 2\DSC_10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D:\2 смена всё\2 смена 2\DSC_02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3" name="Picture 3" descr="D:\2 смена всё\2 смена 2\DSC_017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03581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D:\2 смена всё\2 смена 2\DSC_01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D:\2 смена всё\2 смена 2\DSC_01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-819472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D:\2 смена всё\2 смена 2\DSC_01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D:\2 смена всё\2 смена 2\DSC_102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12576" y="0"/>
            <a:ext cx="10668074" cy="7118641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D:\2 смена всё\2 смена\DSC_00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D:\2 смена всё\2 смена\DSC_00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9563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D:\2 смена всё\2 смена\DSC_00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D:\2 смена всё\2 смена\DSC_02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2 смена всё\2 смена 2\DSC_097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84584" y="-1035496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D:\2 смена всё\2 смена\DSC_03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D:\2 смена всё\2 смена\DSC_038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D:\2 смена всё\2 смена\DSC_008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D:\2 смена всё\2 смена\DSC_01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D:\2 смена всё\2 смена\DSC_01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D:\2 смена всё\2 смена\DSC_01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D:\2 смена всё\2 смена\DSC_01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D:\2 смена всё\2 смена\DSC_01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D:\2 смена всё\2 смена\DSC_019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D:\2 смена всё\2 смена\DSC_02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2 смена всё\2 смена 2\DSC_097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D:\2 смена всё\2 смена\DSC_02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D:\2 смена всё\2 смена\DSC_02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479711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D:\2 смена всё\2 смена\DSC_02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D:\2 смена всё\2 смена\DSC_02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D:\2 смена всё\2 смена\DSC_03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D:\2 смена всё\2 смена\DSC_03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D:\2 смена всё\2 смена\DSC_038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D:\2 смена всё\2 смена\DSC_038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D:\2 смена всё\2 смена\DSC_038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D:\2 смена всё\2 смена\DSC_04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68760" y="-963488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2 смена всё\2 смена 2\DSC_09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340768" y="-747464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D:\2 смена всё\2 смена\DSC_04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D:\2 смена всё\2 смена\DSC_04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D:\2 смена всё\2 смена\DSC_04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2 смена всё\2 смена\DSC_046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  <p:pic>
        <p:nvPicPr>
          <p:cNvPr id="5" name="Вальс_Мой ласковый и нежный зверь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-684584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2 смена всё\2 смена\DSC_05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102774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2 смена всё\2 смена\DSC_05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2 смена всё\2 смена\DSC_05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2 смена всё\2 смена\DSC_05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78289"/>
            <a:ext cx="9144000" cy="6479711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2 смена всё\2 смена\DSC_053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8640"/>
            <a:ext cx="9144000" cy="698477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2 смена всё\2 смена\DSC_05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0"/>
            <a:ext cx="8892480" cy="666936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2 смена всё\2 смена 2\DSC_09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2 смена всё\2 смена 2\DSC_00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2 смена всё\2 смена 2\DSC_00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2 смена всё\2 смена 2\DSC_008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2 смена всё\2 смена 2\DSC_03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78288"/>
            <a:ext cx="9144000" cy="610142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2 смена всё\2 смена 2\DSC_03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2 смена всё\2 смена 2\DSC_038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2 смена всё\2 смена 2\DSC_04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2 смена всё\2 смена 2\DSC_04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2 смена всё\2 смена 2\DSC_04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2 смена всё\2 смена 2\DSC_046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2 смена всё\2 смена 2\DSC_089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279650" y="-1143000"/>
            <a:ext cx="137033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2 смена всё\2 смена 2\DSC_04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2 смена всё\2 смена 2\DSC_05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2 смена всё\2 смена 2\DSC_06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35116" y="0"/>
            <a:ext cx="92791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2 смена всё\2 смена 2\DSC_068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2 смена всё\2 смена 2\DSC_06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2 смена всё\2 смена 2\DSC_069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D:\2 смена всё\2 смена 2\DSC_08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2 смена всё\2 смена 2\DSC_082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2 смена всё\2 смена 2\DSC_08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2 смена всё\2 смена 2\DSC_08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1332</TotalTime>
  <Words>16</Words>
  <Application>Microsoft Office PowerPoint</Application>
  <PresentationFormat>Экран (4:3)</PresentationFormat>
  <Paragraphs>3</Paragraphs>
  <Slides>139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139</vt:i4>
      </vt:variant>
    </vt:vector>
  </HeadingPairs>
  <TitlesOfParts>
    <vt:vector size="140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LG</dc:creator>
  <cp:lastModifiedBy>КДЮСШ</cp:lastModifiedBy>
  <cp:revision>52</cp:revision>
  <dcterms:created xsi:type="dcterms:W3CDTF">2016-07-15T19:41:18Z</dcterms:created>
  <dcterms:modified xsi:type="dcterms:W3CDTF">2017-02-28T16:31:19Z</dcterms:modified>
</cp:coreProperties>
</file>