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notesMasterIdLst>
    <p:notesMasterId r:id="rId48"/>
  </p:notesMasterIdLst>
  <p:sldIdLst>
    <p:sldId id="256" r:id="rId3"/>
    <p:sldId id="262" r:id="rId4"/>
    <p:sldId id="304" r:id="rId5"/>
    <p:sldId id="264" r:id="rId6"/>
    <p:sldId id="265" r:id="rId7"/>
    <p:sldId id="305" r:id="rId8"/>
    <p:sldId id="266" r:id="rId9"/>
    <p:sldId id="306" r:id="rId10"/>
    <p:sldId id="299" r:id="rId11"/>
    <p:sldId id="307" r:id="rId12"/>
    <p:sldId id="308" r:id="rId13"/>
    <p:sldId id="267" r:id="rId14"/>
    <p:sldId id="268" r:id="rId15"/>
    <p:sldId id="269" r:id="rId16"/>
    <p:sldId id="302" r:id="rId17"/>
    <p:sldId id="270" r:id="rId18"/>
    <p:sldId id="271" r:id="rId19"/>
    <p:sldId id="272" r:id="rId20"/>
    <p:sldId id="289" r:id="rId21"/>
    <p:sldId id="273" r:id="rId22"/>
    <p:sldId id="274" r:id="rId23"/>
    <p:sldId id="275" r:id="rId24"/>
    <p:sldId id="303" r:id="rId25"/>
    <p:sldId id="263" r:id="rId26"/>
    <p:sldId id="276" r:id="rId27"/>
    <p:sldId id="277" r:id="rId28"/>
    <p:sldId id="278" r:id="rId29"/>
    <p:sldId id="279" r:id="rId30"/>
    <p:sldId id="25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309" r:id="rId39"/>
    <p:sldId id="310" r:id="rId40"/>
    <p:sldId id="300" r:id="rId41"/>
    <p:sldId id="287" r:id="rId42"/>
    <p:sldId id="288" r:id="rId43"/>
    <p:sldId id="290" r:id="rId44"/>
    <p:sldId id="301" r:id="rId45"/>
    <p:sldId id="291" r:id="rId46"/>
    <p:sldId id="292" r:id="rId4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34578" autoAdjust="0"/>
    <p:restoredTop sz="96473" autoAdjust="0"/>
  </p:normalViewPr>
  <p:slideViewPr>
    <p:cSldViewPr>
      <p:cViewPr>
        <p:scale>
          <a:sx n="66" d="100"/>
          <a:sy n="66" d="100"/>
        </p:scale>
        <p:origin x="-246" y="-2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10" y="132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36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8BAB75-7DCD-4B68-8E04-DD3DC4317D7F}" type="datetimeFigureOut">
              <a:rPr lang="ru-RU" smtClean="0"/>
              <a:pPr/>
              <a:t>11.01.2014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A8A08F-D041-417F-B48C-CDE0A60174F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A8A08F-D041-417F-B48C-CDE0A60174FB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00232" y="2173289"/>
            <a:ext cx="6572296" cy="1470025"/>
          </a:xfrm>
        </p:spPr>
        <p:txBody>
          <a:bodyPr/>
          <a:lstStyle>
            <a:lvl1pPr>
              <a:defRPr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00232" y="3857628"/>
            <a:ext cx="6572296" cy="1752600"/>
          </a:xfrm>
        </p:spPr>
        <p:txBody>
          <a:bodyPr/>
          <a:lstStyle>
            <a:lvl1pPr marL="0" indent="0" algn="ctr">
              <a:buNone/>
              <a:defRPr b="1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D422710-DA95-455A-974F-E4DD5A5DD315}" type="datetimeFigureOut">
              <a:rPr lang="ru-RU" smtClean="0"/>
              <a:pPr/>
              <a:t>11.01.2014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FC937-662D-4C93-8785-C1A02B7D4E76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3" name="Группа 12"/>
          <p:cNvGrpSpPr/>
          <p:nvPr userDrawn="1"/>
        </p:nvGrpSpPr>
        <p:grpSpPr>
          <a:xfrm>
            <a:off x="8147067" y="67799"/>
            <a:ext cx="922328" cy="777359"/>
            <a:chOff x="8147067" y="67799"/>
            <a:chExt cx="922328" cy="777359"/>
          </a:xfrm>
        </p:grpSpPr>
        <p:sp>
          <p:nvSpPr>
            <p:cNvPr id="9" name="5-конечная звезда 8"/>
            <p:cNvSpPr/>
            <p:nvPr userDrawn="1"/>
          </p:nvSpPr>
          <p:spPr>
            <a:xfrm rot="19697651">
              <a:off x="8228067" y="67799"/>
              <a:ext cx="428628" cy="405626"/>
            </a:xfrm>
            <a:prstGeom prst="star5">
              <a:avLst>
                <a:gd name="adj" fmla="val 7867"/>
                <a:gd name="hf" fmla="val 105146"/>
                <a:gd name="vf" fmla="val 110557"/>
              </a:avLst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 cap="none" spc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10" name="5-конечная звезда 9"/>
            <p:cNvSpPr/>
            <p:nvPr userDrawn="1"/>
          </p:nvSpPr>
          <p:spPr>
            <a:xfrm rot="19697651">
              <a:off x="8147067" y="439532"/>
              <a:ext cx="428628" cy="405626"/>
            </a:xfrm>
            <a:prstGeom prst="star5">
              <a:avLst>
                <a:gd name="adj" fmla="val 7867"/>
                <a:gd name="hf" fmla="val 105146"/>
                <a:gd name="vf" fmla="val 110557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 cap="none" spc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11" name="5-конечная звезда 10"/>
            <p:cNvSpPr/>
            <p:nvPr userDrawn="1"/>
          </p:nvSpPr>
          <p:spPr>
            <a:xfrm rot="19697651">
              <a:off x="8640767" y="368094"/>
              <a:ext cx="428628" cy="405626"/>
            </a:xfrm>
            <a:prstGeom prst="star5">
              <a:avLst>
                <a:gd name="adj" fmla="val 7867"/>
                <a:gd name="hf" fmla="val 105146"/>
                <a:gd name="vf" fmla="val 110557"/>
              </a:avLst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 cap="none" spc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22710-DA95-455A-974F-E4DD5A5DD315}" type="datetimeFigureOut">
              <a:rPr lang="ru-RU" smtClean="0"/>
              <a:pPr/>
              <a:t>11.01.2014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FC937-662D-4C93-8785-C1A02B7D4E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000232" y="274638"/>
            <a:ext cx="4476768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22710-DA95-455A-974F-E4DD5A5DD315}" type="datetimeFigureOut">
              <a:rPr lang="ru-RU" smtClean="0"/>
              <a:pPr/>
              <a:t>11.01.2014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FC937-662D-4C93-8785-C1A02B7D4E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22710-DA95-455A-974F-E4DD5A5DD315}" type="datetimeFigureOut">
              <a:rPr lang="ru-RU" smtClean="0"/>
              <a:pPr/>
              <a:t>11.01.2014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FC937-662D-4C93-8785-C1A02B7D4E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14545" y="4406900"/>
            <a:ext cx="6280167" cy="138226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14545" y="2906713"/>
            <a:ext cx="6280167" cy="152241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22710-DA95-455A-974F-E4DD5A5DD315}" type="datetimeFigureOut">
              <a:rPr lang="ru-RU" smtClean="0"/>
              <a:pPr/>
              <a:t>11.01.2014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FC937-662D-4C93-8785-C1A02B7D4E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928794" y="1600200"/>
            <a:ext cx="321471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86380" y="1600200"/>
            <a:ext cx="340042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22710-DA95-455A-974F-E4DD5A5DD315}" type="datetimeFigureOut">
              <a:rPr lang="ru-RU" smtClean="0"/>
              <a:pPr/>
              <a:t>11.01.2014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FC937-662D-4C93-8785-C1A02B7D4E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000232" y="1535113"/>
            <a:ext cx="314327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000232" y="2174875"/>
            <a:ext cx="314327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286380" y="1535113"/>
            <a:ext cx="340042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286380" y="2174875"/>
            <a:ext cx="34004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22710-DA95-455A-974F-E4DD5A5DD315}" type="datetimeFigureOut">
              <a:rPr lang="ru-RU" smtClean="0"/>
              <a:pPr/>
              <a:t>11.01.2014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FC937-662D-4C93-8785-C1A02B7D4E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22710-DA95-455A-974F-E4DD5A5DD315}" type="datetimeFigureOut">
              <a:rPr lang="ru-RU" smtClean="0"/>
              <a:pPr/>
              <a:t>11.01.2014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FC937-662D-4C93-8785-C1A02B7D4E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22710-DA95-455A-974F-E4DD5A5DD315}" type="datetimeFigureOut">
              <a:rPr lang="ru-RU" smtClean="0"/>
              <a:pPr/>
              <a:t>11.01.2014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FC937-662D-4C93-8785-C1A02B7D4E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0166" y="273050"/>
            <a:ext cx="2643206" cy="1162050"/>
          </a:xfrm>
          <a:solidFill>
            <a:schemeClr val="bg1">
              <a:alpha val="51000"/>
            </a:schemeClr>
          </a:solidFill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6248" y="273050"/>
            <a:ext cx="440055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500166" y="1435100"/>
            <a:ext cx="2643206" cy="4691063"/>
          </a:xfrm>
          <a:solidFill>
            <a:schemeClr val="bg1">
              <a:alpha val="52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22710-DA95-455A-974F-E4DD5A5DD315}" type="datetimeFigureOut">
              <a:rPr lang="ru-RU" smtClean="0"/>
              <a:pPr/>
              <a:t>11.01.2014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FC937-662D-4C93-8785-C1A02B7D4E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4624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514624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4624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22710-DA95-455A-974F-E4DD5A5DD315}" type="datetimeFigureOut">
              <a:rPr lang="ru-RU" smtClean="0"/>
              <a:pPr/>
              <a:t>11.01.2014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FC937-662D-4C93-8785-C1A02B7D4E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J:\Клипарты\Растровые\Праздники\Новый год\Christmas_Tree_r\cr_tr_r (4).jpg"/>
          <p:cNvPicPr>
            <a:picLocks noChangeAspect="1" noChangeArrowheads="1"/>
          </p:cNvPicPr>
          <p:nvPr/>
        </p:nvPicPr>
        <p:blipFill>
          <a:blip r:embed="rId13" cstate="screen"/>
          <a:srcRect/>
          <a:stretch>
            <a:fillRect/>
          </a:stretch>
        </p:blipFill>
        <p:spPr bwMode="auto">
          <a:xfrm>
            <a:off x="0" y="0"/>
            <a:ext cx="2428860" cy="6858000"/>
          </a:xfrm>
          <a:prstGeom prst="rect">
            <a:avLst/>
          </a:prstGeom>
          <a:noFill/>
        </p:spPr>
      </p:pic>
      <p:grpSp>
        <p:nvGrpSpPr>
          <p:cNvPr id="9" name="Группа 8"/>
          <p:cNvGrpSpPr/>
          <p:nvPr/>
        </p:nvGrpSpPr>
        <p:grpSpPr>
          <a:xfrm>
            <a:off x="8147067" y="67799"/>
            <a:ext cx="922328" cy="777359"/>
            <a:chOff x="8147067" y="67799"/>
            <a:chExt cx="922328" cy="777359"/>
          </a:xfrm>
        </p:grpSpPr>
        <p:sp>
          <p:nvSpPr>
            <p:cNvPr id="10" name="5-конечная звезда 9"/>
            <p:cNvSpPr/>
            <p:nvPr userDrawn="1"/>
          </p:nvSpPr>
          <p:spPr>
            <a:xfrm rot="19697651">
              <a:off x="8228067" y="67799"/>
              <a:ext cx="428628" cy="405626"/>
            </a:xfrm>
            <a:prstGeom prst="star5">
              <a:avLst>
                <a:gd name="adj" fmla="val 7867"/>
                <a:gd name="hf" fmla="val 105146"/>
                <a:gd name="vf" fmla="val 110557"/>
              </a:avLst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 cap="none" spc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11" name="5-конечная звезда 10"/>
            <p:cNvSpPr/>
            <p:nvPr userDrawn="1"/>
          </p:nvSpPr>
          <p:spPr>
            <a:xfrm rot="19697651">
              <a:off x="8147067" y="439532"/>
              <a:ext cx="428628" cy="405626"/>
            </a:xfrm>
            <a:prstGeom prst="star5">
              <a:avLst>
                <a:gd name="adj" fmla="val 7867"/>
                <a:gd name="hf" fmla="val 105146"/>
                <a:gd name="vf" fmla="val 110557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 cap="none" spc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12" name="5-конечная звезда 11"/>
            <p:cNvSpPr/>
            <p:nvPr userDrawn="1"/>
          </p:nvSpPr>
          <p:spPr>
            <a:xfrm rot="19697651">
              <a:off x="8640767" y="368094"/>
              <a:ext cx="428628" cy="405626"/>
            </a:xfrm>
            <a:prstGeom prst="star5">
              <a:avLst>
                <a:gd name="adj" fmla="val 7867"/>
                <a:gd name="hf" fmla="val 105146"/>
                <a:gd name="vf" fmla="val 110557"/>
              </a:avLst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 cap="none" spc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4480" y="285728"/>
            <a:ext cx="678661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000232" y="1600200"/>
            <a:ext cx="668656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2060"/>
                </a:solidFill>
              </a:defRPr>
            </a:lvl1pPr>
          </a:lstStyle>
          <a:p>
            <a:fld id="{FD422710-DA95-455A-974F-E4DD5A5DD315}" type="datetimeFigureOut">
              <a:rPr lang="ru-RU" smtClean="0"/>
              <a:pPr/>
              <a:t>11.01.2014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143900" y="6356350"/>
            <a:ext cx="542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060"/>
                </a:solidFill>
              </a:defRPr>
            </a:lvl1pPr>
          </a:lstStyle>
          <a:p>
            <a:fld id="{006FC937-662D-4C93-8785-C1A02B7D4E7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6143636" y="6357958"/>
            <a:ext cx="428628" cy="357190"/>
          </a:xfrm>
          <a:prstGeom prst="actionButtonBackPreviou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7429520" y="6357958"/>
            <a:ext cx="428628" cy="357190"/>
          </a:xfrm>
          <a:prstGeom prst="actionButtonForwardNex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Управляющая кнопка: домой 14">
            <a:hlinkClick r:id="" action="ppaction://hlinkshowjump?jump=firstslide" highlightClick="1"/>
          </p:cNvPr>
          <p:cNvSpPr/>
          <p:nvPr/>
        </p:nvSpPr>
        <p:spPr>
          <a:xfrm>
            <a:off x="6786578" y="6357958"/>
            <a:ext cx="428628" cy="35719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rgbClr val="00206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79712" y="332656"/>
            <a:ext cx="6572296" cy="2232248"/>
          </a:xfrm>
        </p:spPr>
        <p:txBody>
          <a:bodyPr>
            <a:normAutofit/>
          </a:bodyPr>
          <a:lstStyle/>
          <a:p>
            <a:r>
              <a:rPr lang="ru-RU" dirty="0" smtClean="0"/>
              <a:t>ОБЩЕРОССИЙСКАЯ НОВОГОДНЯЯ ЁЛКА </a:t>
            </a:r>
            <a:br>
              <a:rPr lang="ru-RU" dirty="0" smtClean="0"/>
            </a:br>
            <a:r>
              <a:rPr lang="ru-RU" dirty="0" smtClean="0"/>
              <a:t>В КРЕМЛЕ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Шаблон праздничной презентации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2492896"/>
            <a:ext cx="6264696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88640"/>
            <a:ext cx="7992887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339752" y="5661248"/>
            <a:ext cx="6552728" cy="10156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У входа в ресторан, где мы завтракали, обедали и ужинали, нас встречали сказочные персонажи, 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а на выходе Снегурочка угощала конфетами.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0"/>
            <a:ext cx="6660232" cy="4440155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2324" y="3230216"/>
            <a:ext cx="5441676" cy="3627784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7092280" y="1340768"/>
            <a:ext cx="18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В ресторане.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D:\ФОТО ВСЕ\2013\Кремль елка\0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2904" y="1828148"/>
            <a:ext cx="7541096" cy="502985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267744" y="260648"/>
            <a:ext cx="57606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itchFamily="18" charset="0"/>
              </a:rPr>
              <a:t>Вечером мы отправились </a:t>
            </a:r>
          </a:p>
          <a:p>
            <a:pPr algn="ctr"/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itchFamily="18" charset="0"/>
              </a:rPr>
              <a:t>в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itchFamily="18" charset="0"/>
              </a:rPr>
              <a:t>Цирк братьев Запашных </a:t>
            </a:r>
          </a:p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itchFamily="18" charset="0"/>
              </a:rPr>
              <a:t>«Страшная сила», </a:t>
            </a:r>
          </a:p>
          <a:p>
            <a:pPr algn="ctr"/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itchFamily="18" charset="0"/>
              </a:rPr>
              <a:t>расположенный в Лужниках</a:t>
            </a:r>
            <a:r>
              <a:rPr lang="ru-RU" sz="2000" dirty="0" smtClean="0">
                <a:latin typeface="+mj-lt"/>
                <a:cs typeface="Times New Roman" pitchFamily="18" charset="0"/>
              </a:rPr>
              <a:t>.</a:t>
            </a:r>
            <a:endParaRPr lang="ru-RU" sz="2000" dirty="0">
              <a:latin typeface="+mj-lt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 descr="D:\ФОТО ВСЕ\2013\Кремль елка\0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436" y="1916832"/>
            <a:ext cx="5397964" cy="3600400"/>
          </a:xfrm>
          <a:prstGeom prst="rect">
            <a:avLst/>
          </a:prstGeom>
          <a:noFill/>
        </p:spPr>
      </p:pic>
      <p:pic>
        <p:nvPicPr>
          <p:cNvPr id="28676" name="Picture 4" descr="D:\ФОТО ВСЕ\2013\Кремль елка\0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3429000"/>
            <a:ext cx="4876800" cy="325278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763688" y="188640"/>
            <a:ext cx="7200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Самые невообразимые вещи  и события происходили на наших глазах. Герои представления путешествовали сквозь непроходимые джунгли и параллельные миры, встречались с необычными существами. Акробаты, гимнасты, жонглёры, животные; лазерные и пиротехнические спецэффекты, грандиозные декорации, </a:t>
            </a:r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</a:rPr>
              <a:t>видеоинсталляции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 – от всего захватывало дух!!!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84168" y="1988840"/>
            <a:ext cx="28083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Слоны, тигры, львы, лошади, верблюды, ламы и многой другое…</a:t>
            </a:r>
            <a:endParaRPr lang="ru-RU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ФОТО ВСЕ\2013\Кремль елка\0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42622" y="3388721"/>
            <a:ext cx="5201378" cy="3469279"/>
          </a:xfrm>
          <a:prstGeom prst="rect">
            <a:avLst/>
          </a:prstGeom>
          <a:noFill/>
        </p:spPr>
      </p:pic>
      <p:pic>
        <p:nvPicPr>
          <p:cNvPr id="29698" name="Picture 2" descr="D:\ФОТО ВСЕ\2013\Кремль елка\0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740475" cy="4104456"/>
          </a:xfrm>
          <a:prstGeom prst="rect">
            <a:avLst/>
          </a:prstGeom>
          <a:noFill/>
        </p:spPr>
      </p:pic>
      <p:pic>
        <p:nvPicPr>
          <p:cNvPr id="29699" name="Picture 3" descr="D:\ФОТО ВСЕ\2013\Кремль елка\0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085501"/>
            <a:ext cx="4156720" cy="2772499"/>
          </a:xfrm>
          <a:prstGeom prst="rect">
            <a:avLst/>
          </a:prstGeom>
          <a:noFill/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088" y="0"/>
            <a:ext cx="3779912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508104" cy="3789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9" y="0"/>
            <a:ext cx="4139952" cy="3573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717033"/>
            <a:ext cx="4507979" cy="3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03973" y="3564649"/>
            <a:ext cx="4940027" cy="3293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59632" y="0"/>
            <a:ext cx="78843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26 декабря 2013 года</a:t>
            </a:r>
          </a:p>
          <a:p>
            <a:pPr algn="ctr"/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itchFamily="18" charset="0"/>
              </a:rPr>
              <a:t>Наступил день проведения Общероссийской кремлёвской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itchFamily="18" charset="0"/>
              </a:rPr>
              <a:t>ёлки.Из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itchFamily="18" charset="0"/>
              </a:rPr>
              <a:t> гостиницы выехали утром.</a:t>
            </a:r>
            <a:endParaRPr lang="ru-RU" sz="2000" dirty="0">
              <a:solidFill>
                <a:schemeClr val="tx2">
                  <a:lumMod val="75000"/>
                </a:schemeClr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30724" name="Picture 4" descr="D:\ФОТО ВСЕ\2013\Кремль елка\0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908720"/>
            <a:ext cx="4876800" cy="3252788"/>
          </a:xfrm>
          <a:prstGeom prst="rect">
            <a:avLst/>
          </a:prstGeom>
          <a:noFill/>
        </p:spPr>
      </p:pic>
      <p:pic>
        <p:nvPicPr>
          <p:cNvPr id="30723" name="Picture 3" descr="D:\ФОТО ВСЕ\2013\Кремль елка\0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3605212"/>
            <a:ext cx="4876800" cy="325278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339752" y="4581128"/>
            <a:ext cx="1800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Огромное количество автобусов привезли детей в Кремль!</a:t>
            </a:r>
            <a:endParaRPr lang="ru-RU" sz="20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D:\ФОТО ВСЕ\2013\Кремль елка\036.jpg"/>
          <p:cNvPicPr>
            <a:picLocks noChangeAspect="1" noChangeArrowheads="1"/>
          </p:cNvPicPr>
          <p:nvPr/>
        </p:nvPicPr>
        <p:blipFill>
          <a:blip r:embed="rId2" cstate="print"/>
          <a:srcRect b="-211"/>
          <a:stretch>
            <a:fillRect/>
          </a:stretch>
        </p:blipFill>
        <p:spPr bwMode="auto">
          <a:xfrm>
            <a:off x="1907704" y="1268760"/>
            <a:ext cx="7236296" cy="558924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619672" y="0"/>
            <a:ext cx="73083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Собор Покрова Пресвятой Богородицы, что на Рву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, также называемый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Собор Василия Блаженного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 — православный храм, и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Памятник Минину и Пожарскому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, расположенные на Красной площади в Москве.</a:t>
            </a:r>
            <a:endParaRPr lang="ru-RU" sz="20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D:\ФОТО ВСЕ\2013\Кремль елка\0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8680"/>
            <a:ext cx="9144000" cy="630932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979712" y="116632"/>
            <a:ext cx="6264696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Бесконечный поток детей стекается в Кремль</a:t>
            </a:r>
            <a:endParaRPr lang="ru-RU" sz="2000" b="1" dirty="0">
              <a:solidFill>
                <a:srgbClr val="C00000"/>
              </a:solidFill>
              <a:latin typeface="+mj-lt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Admin\Рабочий стол\DSC_091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3861048"/>
            <a:ext cx="4427984" cy="2996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Documents and Settings\Admin\Рабочий стол\DSC_091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392488" cy="3933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Documents and Settings\Admin\Рабочий стол\DSC_090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0"/>
            <a:ext cx="4716016" cy="3933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Documents and Settings\Admin\Рабочий стол\DSC_091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977680"/>
            <a:ext cx="5148064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3573016"/>
            <a:ext cx="9144000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Нас встречали военнослужащие роты Почётного караула 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Президентского полка</a:t>
            </a:r>
            <a:endParaRPr lang="ru-RU" sz="2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700808"/>
            <a:ext cx="7308304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1547664" y="260648"/>
            <a:ext cx="741682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24 декабря</a:t>
            </a: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2013 года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делегация Калининградской области отправилась в Москву с Южного вокзала.                                      На общероссийскую новогоднюю елку в Государственный Кремлевский Дворец отправились ребята 8-14 лет.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D:\ФОТО ВСЕ\2013\Кремль елка\0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6712"/>
            <a:ext cx="9144000" cy="602128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907704" y="0"/>
            <a:ext cx="6696744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Царь-колокол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- выдающийся памятник русского литейного искусства ХVIII в. Его вес почти 202 тонны, </a:t>
            </a:r>
          </a:p>
          <a:p>
            <a:pPr algn="ctr"/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высота 6,14 метров, диаметр 6,6 метров.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D:\ФОТО ВСЕ\2013\Кремль елка\0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1"/>
            <a:ext cx="6876256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195736" y="260648"/>
            <a:ext cx="187220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30-метровая ёлка на Соборной площади Кремля</a:t>
            </a:r>
            <a:endParaRPr lang="ru-RU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68908"/>
            <a:ext cx="9144000" cy="5989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907704" y="188640"/>
            <a:ext cx="6480720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ЦАРЬ-ПУШКА</a:t>
            </a:r>
            <a:r>
              <a:rPr lang="ru-RU" dirty="0" smtClean="0">
                <a:solidFill>
                  <a:srgbClr val="C00000"/>
                </a:solidFill>
              </a:rPr>
              <a:t>, 1586 г., Ивановская площадь Кремля</a:t>
            </a:r>
            <a:endParaRPr lang="ru-RU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012160" cy="4005064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3284984"/>
            <a:ext cx="5292080" cy="3573016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156176" y="764704"/>
            <a:ext cx="27363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 smtClean="0">
                <a:solidFill>
                  <a:srgbClr val="FF0000"/>
                </a:solidFill>
              </a:rPr>
              <a:t>КРЕМЛЁВСКИЙ ДВОРЕЦ СЪЕЗДОВ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3861048"/>
            <a:ext cx="4063380" cy="2996952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940152" y="0"/>
            <a:ext cx="3203848" cy="297004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700" dirty="0" smtClean="0">
                <a:solidFill>
                  <a:srgbClr val="C00000"/>
                </a:solidFill>
              </a:rPr>
              <a:t>Новогоднее представление </a:t>
            </a:r>
          </a:p>
          <a:p>
            <a:pPr algn="ctr"/>
            <a:r>
              <a:rPr lang="ru-RU" sz="1700" dirty="0" smtClean="0">
                <a:solidFill>
                  <a:srgbClr val="C00000"/>
                </a:solidFill>
              </a:rPr>
              <a:t>в Кремлёвском дворце съездов стало главным событием дня. Восхищало все - декорации, костюмы, сказочный сюжет, профессиональная работа актеров. </a:t>
            </a:r>
          </a:p>
          <a:p>
            <a:pPr algn="ctr"/>
            <a:r>
              <a:rPr lang="ru-RU" sz="1700" dirty="0" smtClean="0">
                <a:solidFill>
                  <a:srgbClr val="C00000"/>
                </a:solidFill>
              </a:rPr>
              <a:t>Мы увидели музыкальный спектакль и получили кремлевские новогодние подарки. </a:t>
            </a:r>
            <a:endParaRPr lang="ru-RU" sz="1700" dirty="0">
              <a:solidFill>
                <a:srgbClr val="C00000"/>
              </a:solidFill>
            </a:endParaRPr>
          </a:p>
        </p:txBody>
      </p:sp>
      <p:pic>
        <p:nvPicPr>
          <p:cNvPr id="3" name="Рисунок 2" descr="D:\ФОТО ВСЕ\2013\Кремль елка 26.12.2013\DSC_000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940425" cy="3960283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4" name="Рисунок 3" descr="D:\ФОТО ВСЕ\2013\Кремль елка 26.12.2013\DSC_000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2897717"/>
            <a:ext cx="6156176" cy="3960283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ФОТО ВСЕ\2013\Кремль елка 26.12.2013\DSC_001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940425" cy="3960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D:\ФОТО ВСЕ\2013\Кремль елка 26.12.2013\DSC_001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575" y="2897717"/>
            <a:ext cx="5940425" cy="3960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156176" y="476672"/>
            <a:ext cx="2016224" cy="193899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/>
                </a:solidFill>
              </a:rPr>
              <a:t>Яркие персонажи, танцы, песни у ёлки!</a:t>
            </a:r>
            <a:endParaRPr lang="ru-RU" sz="24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:\ФОТО ВСЕ\2013\Кремль елка 26.12.2013\DSC_003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575" y="2897717"/>
            <a:ext cx="5940425" cy="3960283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2" name="Рисунок 1" descr="D:\ФОТО ВСЕ\2013\Кремль елка 26.12.2013\DSC_002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940425" cy="3960283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012160" y="476672"/>
            <a:ext cx="2664296" cy="2380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/>
                </a:solidFill>
              </a:rPr>
              <a:t>Различные конкурсы, игры! </a:t>
            </a:r>
          </a:p>
          <a:p>
            <a:pPr algn="ctr"/>
            <a:r>
              <a:rPr lang="ru-RU" sz="2400" b="1" dirty="0" smtClean="0">
                <a:solidFill>
                  <a:schemeClr val="tx2"/>
                </a:solidFill>
              </a:rPr>
              <a:t>Здесь мы играем в снежки!!!</a:t>
            </a:r>
            <a:endParaRPr lang="ru-RU" sz="24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ФОТО ВСЕ\2013\Кремль елка 26.12.2013\DSC_006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476672"/>
            <a:ext cx="7884368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195736" y="188640"/>
            <a:ext cx="6192688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/>
                </a:solidFill>
              </a:rPr>
              <a:t>Дед  Мороз  зажжёт  огни  на  ёлке!!!</a:t>
            </a:r>
            <a:endParaRPr lang="ru-RU" sz="24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:\ФОТО ВСЕ\2013\Кремль елка 26.12.2013\DSC_009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575" y="2897717"/>
            <a:ext cx="5940425" cy="3960283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2" name="Рисунок 1" descr="D:\ФОТО ВСЕ\2013\Кремль елка 26.12.2013\DSC_007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940425" cy="3960283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228184" y="980728"/>
            <a:ext cx="2448272" cy="1200329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/>
                </a:solidFill>
              </a:rPr>
              <a:t>Поздравления Деда Мороза и Снегурочки!</a:t>
            </a:r>
            <a:endParaRPr lang="ru-RU" sz="24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D:\ФОТО ВСЕ\2013\Кремль елка 26.12.2013\DSC_010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6615" y="2897717"/>
            <a:ext cx="5437385" cy="3960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D:\ФОТО ВСЕ\2013\Кремль елка 26.12.2013\DSC_010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724128" cy="3933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796136" y="0"/>
            <a:ext cx="3347864" cy="295465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ru-RU" b="1" dirty="0" smtClean="0">
              <a:solidFill>
                <a:schemeClr val="tx2"/>
              </a:solidFill>
            </a:endParaRPr>
          </a:p>
          <a:p>
            <a:pPr algn="ctr"/>
            <a:r>
              <a:rPr lang="ru-RU" sz="2400" b="1" dirty="0" smtClean="0">
                <a:solidFill>
                  <a:schemeClr val="tx2"/>
                </a:solidFill>
              </a:rPr>
              <a:t>Фото в Кремлёвском Дворце съездов  </a:t>
            </a:r>
          </a:p>
          <a:p>
            <a:pPr algn="ctr"/>
            <a:r>
              <a:rPr lang="ru-RU" sz="2400" b="1" dirty="0" smtClean="0">
                <a:solidFill>
                  <a:schemeClr val="tx2"/>
                </a:solidFill>
              </a:rPr>
              <a:t>с  ростовыми куклами и на фоне ёлки</a:t>
            </a:r>
          </a:p>
          <a:p>
            <a:pPr algn="ctr"/>
            <a:endParaRPr lang="ru-RU" sz="2400" b="1" dirty="0" smtClean="0">
              <a:solidFill>
                <a:schemeClr val="tx2"/>
              </a:solidFill>
            </a:endParaRPr>
          </a:p>
          <a:p>
            <a:pPr algn="ctr"/>
            <a:endParaRPr lang="ru-RU" sz="24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ФОТО ВСЕ\2013\С Новым 2014 годом!\P10800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8"/>
            <a:ext cx="8496944" cy="659735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Статья в «Комсомольской правде в Калининграде» от 26 декабря 2013г.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ФОТО ВСЕ\2013\Кремль елка 26.12.2013\DSC_011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548680"/>
            <a:ext cx="8028384" cy="5616624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ФОТО ВСЕ\2013\Кремль елка 26.12.2013\DSC_022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836712"/>
            <a:ext cx="7812360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691680" y="0"/>
            <a:ext cx="6552728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/>
                </a:solidFill>
              </a:rPr>
              <a:t>Сказочное представление смотрели тысячи детей со всей России. У нас был первый ряд партера.</a:t>
            </a:r>
            <a:endParaRPr lang="ru-RU" sz="20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:\ФОТО ВСЕ\2013\Кремль елка 26.12.2013\DSC_020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575" y="2897717"/>
            <a:ext cx="5940425" cy="3960283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2" name="Рисунок 1" descr="D:\ФОТО ВСЕ\2013\Кремль елка 26.12.2013\DSC_015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0"/>
            <a:ext cx="5976664" cy="4077072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156176" y="0"/>
            <a:ext cx="23762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/>
                </a:solidFill>
              </a:rPr>
              <a:t>В поисках пера Жар-птицы – символа олимпийского факела – принимали участие герои русских сказок.</a:t>
            </a:r>
            <a:endParaRPr lang="ru-RU" sz="20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:\ФОТО ВСЕ\2013\Кремль елка 26.12.2013\DSC_027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9" y="2897717"/>
            <a:ext cx="6300192" cy="3960283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2" name="Рисунок 1" descr="D:\ФОТО ВСЕ\2013\Кремль елка 26.12.2013\DSC_020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5796136" cy="414908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868144" y="0"/>
            <a:ext cx="3275856" cy="286232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chemeClr val="tx2"/>
                </a:solidFill>
              </a:rPr>
              <a:t>Снеговики, домовые, оркестр мышей, Конёк-горбунок, Иван, царская дочка, Кролик, Игральные карты, Баба-Яга, Кощей Бессмертный, Курица, несущая золотые яйца,  три Жар-птицы, символы Олимпиады - Тигр, Медведь и </a:t>
            </a:r>
            <a:r>
              <a:rPr lang="ru-RU" dirty="0" err="1" smtClean="0">
                <a:solidFill>
                  <a:schemeClr val="tx2"/>
                </a:solidFill>
              </a:rPr>
              <a:t>Заяц-и,конечно,Дед</a:t>
            </a:r>
            <a:r>
              <a:rPr lang="ru-RU" dirty="0" smtClean="0">
                <a:solidFill>
                  <a:schemeClr val="tx2"/>
                </a:solidFill>
              </a:rPr>
              <a:t> Мороз, Снегурочка, Новый год… </a:t>
            </a:r>
            <a:endParaRPr lang="ru-RU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:\ФОТО ВСЕ\2013\Кремль елка 26.12.2013\DSC_034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575" y="2492897"/>
            <a:ext cx="5940425" cy="4365104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2" name="Рисунок 1" descr="D:\ФОТО ВСЕ\2013\Кремль елка 26.12.2013\DSC_0344.jpg"/>
          <p:cNvPicPr/>
          <p:nvPr/>
        </p:nvPicPr>
        <p:blipFill>
          <a:blip r:embed="rId3" cstate="print"/>
          <a:srcRect b="-1131"/>
          <a:stretch>
            <a:fillRect/>
          </a:stretch>
        </p:blipFill>
        <p:spPr bwMode="auto">
          <a:xfrm>
            <a:off x="0" y="0"/>
            <a:ext cx="5220072" cy="4365104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724128" y="476672"/>
            <a:ext cx="2880320" cy="163121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ru-RU" sz="20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Представление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 было потрясающим!!!</a:t>
            </a:r>
          </a:p>
          <a:p>
            <a:pPr algn="ctr"/>
            <a:endParaRPr lang="ru-RU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ФОТО ВСЕ\2013\Кремль елка 26.12.2013\DSC_035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5940152" cy="422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D:\ФОТО ВСЕ\2013\Кремль елка 26.12.2013\DSC_037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2780929"/>
            <a:ext cx="6228457" cy="4077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156176" y="188640"/>
            <a:ext cx="201622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Дед Мороз поздравил с наступающим Новым годом! </a:t>
            </a:r>
          </a:p>
          <a:p>
            <a:pPr algn="ctr"/>
            <a:endParaRPr lang="ru-RU" sz="1400" b="1" dirty="0" smtClean="0"/>
          </a:p>
          <a:p>
            <a:pPr algn="ctr"/>
            <a:r>
              <a:rPr lang="ru-RU" sz="2000" b="1" dirty="0" smtClean="0">
                <a:solidFill>
                  <a:srgbClr val="0070C0"/>
                </a:solidFill>
              </a:rPr>
              <a:t>В коробках – наши подарки!</a:t>
            </a:r>
            <a:endParaRPr lang="ru-RU" sz="2000" b="1" dirty="0">
              <a:solidFill>
                <a:srgbClr val="0070C0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573016"/>
            <a:ext cx="2016224" cy="328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D:\ФОТО ВСЕ\2013\Кремль елка\DSC_03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548680"/>
            <a:ext cx="7848872" cy="5878073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907704" y="188640"/>
            <a:ext cx="5400600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Возвращаемся с ёлки. Идём к  автобусам.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31840" y="2420888"/>
            <a:ext cx="1800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Вот сколько детей огибают площадь!</a:t>
            </a:r>
            <a:endParaRPr lang="ru-RU" sz="2000" b="1" dirty="0">
              <a:solidFill>
                <a:srgbClr val="C00000"/>
              </a:solidFill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4499992" y="2996952"/>
            <a:ext cx="720080" cy="10801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616624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9344" y="2921563"/>
            <a:ext cx="5904656" cy="393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652120" y="0"/>
            <a:ext cx="302433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На следующий день нас ждала экскурсия 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в «Государев двор Измайлово» и отъезд  домой</a:t>
            </a:r>
            <a:r>
              <a:rPr lang="ru-RU" sz="2000" dirty="0" smtClean="0"/>
              <a:t>. </a:t>
            </a:r>
            <a:endParaRPr lang="ru-RU" sz="10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Собираемся 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на экскурсию 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в Государев двор 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(в сопровождении </a:t>
            </a:r>
            <a:r>
              <a:rPr lang="ru-RU" sz="2000" b="1" dirty="0" err="1" smtClean="0">
                <a:solidFill>
                  <a:srgbClr val="002060"/>
                </a:solidFill>
              </a:rPr>
              <a:t>ОМОНа</a:t>
            </a:r>
            <a:r>
              <a:rPr lang="ru-RU" sz="2000" b="1" dirty="0" smtClean="0">
                <a:solidFill>
                  <a:srgbClr val="002060"/>
                </a:solidFill>
              </a:rPr>
              <a:t>).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764704"/>
            <a:ext cx="4219947" cy="2813298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0688"/>
            <a:ext cx="4507979" cy="3005319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799184" y="0"/>
            <a:ext cx="7344816" cy="76944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2060"/>
                </a:solidFill>
              </a:rPr>
              <a:t>Измайловский парк расположен недалеко </a:t>
            </a:r>
          </a:p>
          <a:p>
            <a:pPr algn="ctr"/>
            <a:r>
              <a:rPr lang="ru-RU" sz="2200" b="1" dirty="0" smtClean="0">
                <a:solidFill>
                  <a:srgbClr val="002060"/>
                </a:solidFill>
              </a:rPr>
              <a:t>от гостиницы. </a:t>
            </a:r>
            <a:endParaRPr lang="ru-RU" sz="2200" b="1" dirty="0">
              <a:solidFill>
                <a:srgbClr val="002060"/>
              </a:solidFill>
            </a:endParaRPr>
          </a:p>
        </p:txBody>
      </p:sp>
      <p:sp>
        <p:nvSpPr>
          <p:cNvPr id="6" name="Блок-схема: узел 5"/>
          <p:cNvSpPr/>
          <p:nvPr/>
        </p:nvSpPr>
        <p:spPr>
          <a:xfrm>
            <a:off x="1763688" y="980728"/>
            <a:ext cx="1008112" cy="792088"/>
          </a:xfrm>
          <a:prstGeom prst="flowChartConnector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Блок-схема: узел 7"/>
          <p:cNvSpPr/>
          <p:nvPr/>
        </p:nvSpPr>
        <p:spPr>
          <a:xfrm>
            <a:off x="6228184" y="1700808"/>
            <a:ext cx="648072" cy="720080"/>
          </a:xfrm>
          <a:prstGeom prst="flowChartConnector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Блок-схема: узел 8"/>
          <p:cNvSpPr/>
          <p:nvPr/>
        </p:nvSpPr>
        <p:spPr>
          <a:xfrm>
            <a:off x="5364088" y="1988840"/>
            <a:ext cx="576064" cy="648072"/>
          </a:xfrm>
          <a:prstGeom prst="flowChartConnector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3257600"/>
            <a:ext cx="5400600" cy="360040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5914806" y="3861048"/>
            <a:ext cx="2947474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По дороге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мы увидели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белок. 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Всем захотелось 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их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 сфотографировать!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692696"/>
            <a:ext cx="7560840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763688" y="188640"/>
            <a:ext cx="6624736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«Государев двор Измайлово»</a:t>
            </a:r>
            <a:endParaRPr lang="ru-RU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2555776" y="5805264"/>
            <a:ext cx="5688632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Встретила нас настоящая русская боярыня 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в одежде 17-го века.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35696" y="188640"/>
            <a:ext cx="63367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Путешествие в Москву в вагоне фирменного поезда «Янтарь» было комфортным и увлекательным. </a:t>
            </a:r>
          </a:p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Уже в дороге мы стали настоящими друзьями!</a:t>
            </a:r>
            <a:endParaRPr lang="ru-RU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073" name="Picture 1" descr="D:\ФОТО ВСЕ\2013\Кремль елка\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484784"/>
            <a:ext cx="7308304" cy="51845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Documents and Settings\Admin\Рабочий стол\Ёлка\DSC_05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500" y="260648"/>
            <a:ext cx="8100900" cy="54006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2483768" y="5733257"/>
            <a:ext cx="6192688" cy="101566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Государев двор в Измайлово -  уникальная усадьба XVII в. второго русского царя 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Алексея Михайловича Романова, отца Петра I.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Documents and Settings\Admin\Рабочий стол\Ёлка\DSC_055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1484784"/>
            <a:ext cx="6480720" cy="3960283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051720" y="260648"/>
            <a:ext cx="6336704" cy="101566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Боярыня  показала  старинную  усадьбу  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и  рассказала  об  изразцах, 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которыми  в  17  веке  украшали  фасады  зданий.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83768" y="5657671"/>
            <a:ext cx="5976664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Изразцы́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 (</a:t>
            </a:r>
            <a:r>
              <a:rPr lang="ru-RU" i="1" dirty="0" smtClean="0">
                <a:solidFill>
                  <a:schemeClr val="tx2">
                    <a:lumMod val="75000"/>
                  </a:schemeClr>
                </a:solidFill>
              </a:rPr>
              <a:t>Кафель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 от нем. </a:t>
            </a:r>
            <a:r>
              <a:rPr lang="ru-RU" i="1" dirty="0" err="1" smtClean="0">
                <a:solidFill>
                  <a:schemeClr val="tx2">
                    <a:lumMod val="75000"/>
                  </a:schemeClr>
                </a:solidFill>
              </a:rPr>
              <a:t>Kachel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) — керамические (глиняные) плитки специальной коробчатой формы, разновидность кафеля, предназначенная для облицовки стен, печей, каминов, фасадов зданий и др.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Admin\Рабочий стол\Ёлка\DSC_053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188640"/>
            <a:ext cx="5940425" cy="4032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4" name="Рисунок 3" descr="C:\Documents and Settings\Admin\Рабочий стол\Ёлка\DSC_053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4221088"/>
            <a:ext cx="3672408" cy="26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5" name="Рисунок 4" descr="C:\Documents and Settings\Admin\Рабочий стол\Ёлка\DSC_053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4221088"/>
            <a:ext cx="3744416" cy="263691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0"/>
            <a:ext cx="5652120" cy="3717032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9219" name="Picture 3" descr="D:\ФОТО ВСЕ\2013\Кремль елка 26.12.2013\DSC_06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1170384" y="2195736"/>
            <a:ext cx="5832648" cy="34918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/>
          <a:srcRect l="1272" t="11035"/>
          <a:stretch>
            <a:fillRect/>
          </a:stretch>
        </p:blipFill>
        <p:spPr bwMode="auto">
          <a:xfrm>
            <a:off x="3491881" y="3501008"/>
            <a:ext cx="5652120" cy="3356992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188640"/>
            <a:ext cx="3491880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Здесь мы приобрели сувениры.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Admin\Рабочий стол\Ёлка\DSC_061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0"/>
            <a:ext cx="8604448" cy="5949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483768" y="6021288"/>
            <a:ext cx="4968552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Передние ворота Государева двора, </a:t>
            </a:r>
          </a:p>
          <a:p>
            <a:pPr algn="ctr"/>
            <a:r>
              <a:rPr lang="ru-RU" sz="2000" b="1" dirty="0" smtClean="0"/>
              <a:t>17 век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Admin\Рабочий стол\Ёлка\DSC_062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0"/>
            <a:ext cx="7740352" cy="5589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699792" y="5517232"/>
            <a:ext cx="53285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  <a:latin typeface="Monotype Corsiva" pitchFamily="66" charset="0"/>
              </a:rPr>
              <a:t>Спасибо за внимание!</a:t>
            </a:r>
            <a:endParaRPr lang="ru-RU" sz="44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D:\ФОТО ВСЕ\2013\Кремль елка\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2191" y="1340768"/>
            <a:ext cx="8271809" cy="55172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979712" y="332656"/>
            <a:ext cx="59766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25 ДЕКАБРЯ 2013 ГОДА</a:t>
            </a:r>
          </a:p>
          <a:p>
            <a:pPr algn="ctr"/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Москве нас встретил Дед Мороз, который сопровождал нас во время пребывания в столице.</a:t>
            </a:r>
            <a:endParaRPr lang="ru-RU" sz="20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ФОТО ВСЕ\2013\Кремль елка\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94384" y="743646"/>
            <a:ext cx="7649616" cy="6114354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475656" y="260648"/>
            <a:ext cx="7668344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В дороге нас сопровождали машины ДПС с «мигалками».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D:\ФОТО ВСЕ\2013\Кремль елка\0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8400" y="1680620"/>
            <a:ext cx="7505600" cy="517738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547664" y="188640"/>
            <a:ext cx="72728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Гостиничный комплекс «Измайлово». </a:t>
            </a:r>
          </a:p>
          <a:p>
            <a:pPr algn="ctr"/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В многоэтажных корпусах «Альфа», «Бета», «Вега»,«Гамма», «Дельта», построенных к летней Олимпиаде 1980 года, поселились делегации детей со всей России.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ФОТО ВСЕ\2013\Кремль елка 26.12.2013\DSC_0430.jpg"/>
          <p:cNvPicPr>
            <a:picLocks noChangeAspect="1" noChangeArrowheads="1"/>
          </p:cNvPicPr>
          <p:nvPr/>
        </p:nvPicPr>
        <p:blipFill>
          <a:blip r:embed="rId2" cstate="print"/>
          <a:srcRect r="2104" b="16451"/>
          <a:stretch>
            <a:fillRect/>
          </a:stretch>
        </p:blipFill>
        <p:spPr bwMode="auto">
          <a:xfrm>
            <a:off x="611560" y="620687"/>
            <a:ext cx="8352928" cy="540060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203848" y="188640"/>
            <a:ext cx="3384376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Мы жили на 25-м этаже.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11760" y="6021288"/>
            <a:ext cx="6552728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Москва. Вид из окна гостиничного номера.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ФОТО ВСЕ\2013\Кремль елка 26.12.2013\DSC_04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796644" cy="3864429"/>
          </a:xfrm>
          <a:prstGeom prst="rect">
            <a:avLst/>
          </a:prstGeom>
          <a:noFill/>
        </p:spPr>
      </p:pic>
      <p:pic>
        <p:nvPicPr>
          <p:cNvPr id="7171" name="Picture 3" descr="D:\ФОТО ВСЕ\2013\Кремль елка 26.12.2013\DSC_04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2945904"/>
            <a:ext cx="5868144" cy="3912096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940152" y="620688"/>
            <a:ext cx="2448272" cy="1429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b="1" dirty="0" smtClean="0">
                <a:solidFill>
                  <a:srgbClr val="0070C0"/>
                </a:solidFill>
              </a:rPr>
              <a:t>Убранство </a:t>
            </a:r>
          </a:p>
          <a:p>
            <a:pPr algn="ctr">
              <a:lnSpc>
                <a:spcPct val="150000"/>
              </a:lnSpc>
            </a:pPr>
            <a:r>
              <a:rPr lang="ru-RU" sz="2000" b="1" dirty="0" smtClean="0">
                <a:solidFill>
                  <a:srgbClr val="0070C0"/>
                </a:solidFill>
              </a:rPr>
              <a:t>холла </a:t>
            </a:r>
          </a:p>
          <a:p>
            <a:pPr algn="ctr">
              <a:lnSpc>
                <a:spcPct val="150000"/>
              </a:lnSpc>
            </a:pPr>
            <a:r>
              <a:rPr lang="ru-RU" sz="2000" b="1" dirty="0" smtClean="0">
                <a:solidFill>
                  <a:srgbClr val="0070C0"/>
                </a:solidFill>
              </a:rPr>
              <a:t>гостиницы</a:t>
            </a:r>
            <a:endParaRPr lang="ru-RU" sz="20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S030008224 (1)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8154F2C5-7579-48E7-8B32-D4C26829900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TS030008224 (1)</Template>
  <TotalTime>606</TotalTime>
  <Words>663</Words>
  <Application>Microsoft Office PowerPoint</Application>
  <PresentationFormat>Экран (4:3)</PresentationFormat>
  <Paragraphs>87</Paragraphs>
  <Slides>45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TS030008224 (1)</vt:lpstr>
      <vt:lpstr>ОБЩЕРОССИЙСКАЯ НОВОГОДНЯЯ ЁЛКА  В КРЕМЛЕ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 новым годом!</dc:title>
  <dc:creator>Admin</dc:creator>
  <cp:keywords/>
  <cp:lastModifiedBy>Admin</cp:lastModifiedBy>
  <cp:revision>123</cp:revision>
  <dcterms:created xsi:type="dcterms:W3CDTF">2014-01-05T16:09:12Z</dcterms:created>
  <dcterms:modified xsi:type="dcterms:W3CDTF">2014-01-11T20:15:41Z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TC300082249990</vt:lpwstr>
  </property>
</Properties>
</file>